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66"/>
  </p:notesMasterIdLst>
  <p:sldIdLst>
    <p:sldId id="12274" r:id="rId2"/>
    <p:sldId id="12124" r:id="rId3"/>
    <p:sldId id="12275" r:id="rId4"/>
    <p:sldId id="12127" r:id="rId5"/>
    <p:sldId id="12266" r:id="rId6"/>
    <p:sldId id="12268" r:id="rId7"/>
    <p:sldId id="12273" r:id="rId8"/>
    <p:sldId id="12270" r:id="rId9"/>
    <p:sldId id="12269" r:id="rId10"/>
    <p:sldId id="12271" r:id="rId11"/>
    <p:sldId id="12265" r:id="rId12"/>
    <p:sldId id="12278" r:id="rId13"/>
    <p:sldId id="12279" r:id="rId14"/>
    <p:sldId id="12280" r:id="rId15"/>
    <p:sldId id="12182" r:id="rId16"/>
    <p:sldId id="12282" r:id="rId17"/>
    <p:sldId id="12283" r:id="rId18"/>
    <p:sldId id="12284" r:id="rId19"/>
    <p:sldId id="12285" r:id="rId20"/>
    <p:sldId id="12286" r:id="rId21"/>
    <p:sldId id="12281" r:id="rId22"/>
    <p:sldId id="12287" r:id="rId23"/>
    <p:sldId id="12288" r:id="rId24"/>
    <p:sldId id="12291" r:id="rId25"/>
    <p:sldId id="12289" r:id="rId26"/>
    <p:sldId id="12290" r:id="rId27"/>
    <p:sldId id="12292" r:id="rId28"/>
    <p:sldId id="12141" r:id="rId29"/>
    <p:sldId id="12277" r:id="rId30"/>
    <p:sldId id="12276" r:id="rId31"/>
    <p:sldId id="12293" r:id="rId32"/>
    <p:sldId id="12294" r:id="rId33"/>
    <p:sldId id="12295" r:id="rId34"/>
    <p:sldId id="12301" r:id="rId35"/>
    <p:sldId id="12296" r:id="rId36"/>
    <p:sldId id="12297" r:id="rId37"/>
    <p:sldId id="12298" r:id="rId38"/>
    <p:sldId id="12299" r:id="rId39"/>
    <p:sldId id="12302" r:id="rId40"/>
    <p:sldId id="12303" r:id="rId41"/>
    <p:sldId id="12304" r:id="rId42"/>
    <p:sldId id="12305" r:id="rId43"/>
    <p:sldId id="12306" r:id="rId44"/>
    <p:sldId id="12307" r:id="rId45"/>
    <p:sldId id="12308" r:id="rId46"/>
    <p:sldId id="12309" r:id="rId47"/>
    <p:sldId id="12310" r:id="rId48"/>
    <p:sldId id="12311" r:id="rId49"/>
    <p:sldId id="12313" r:id="rId50"/>
    <p:sldId id="12312" r:id="rId51"/>
    <p:sldId id="12314" r:id="rId52"/>
    <p:sldId id="12315" r:id="rId53"/>
    <p:sldId id="12317" r:id="rId54"/>
    <p:sldId id="12316" r:id="rId55"/>
    <p:sldId id="12318" r:id="rId56"/>
    <p:sldId id="12319" r:id="rId57"/>
    <p:sldId id="12320" r:id="rId58"/>
    <p:sldId id="12321" r:id="rId59"/>
    <p:sldId id="12322" r:id="rId60"/>
    <p:sldId id="12187" r:id="rId61"/>
    <p:sldId id="12323" r:id="rId62"/>
    <p:sldId id="12324" r:id="rId63"/>
    <p:sldId id="12325" r:id="rId64"/>
    <p:sldId id="1232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BD9"/>
    <a:srgbClr val="A5441E"/>
    <a:srgbClr val="6E2E14"/>
    <a:srgbClr val="E37840"/>
    <a:srgbClr val="E78A5B"/>
    <a:srgbClr val="582510"/>
    <a:srgbClr val="8C3849"/>
    <a:srgbClr val="D37326"/>
    <a:srgbClr val="847337"/>
    <a:srgbClr val="4B5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624" autoAdjust="0"/>
  </p:normalViewPr>
  <p:slideViewPr>
    <p:cSldViewPr>
      <p:cViewPr varScale="1">
        <p:scale>
          <a:sx n="81" d="100"/>
          <a:sy n="81" d="100"/>
        </p:scale>
        <p:origin x="11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373F-C92F-45EE-A349-5106FABBB52C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6F0B-DBB2-4731-9E5A-3C5F1189F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1323"/>
            </a:gs>
            <a:gs pos="50000">
              <a:srgbClr val="440E0C"/>
            </a:gs>
            <a:gs pos="79000">
              <a:srgbClr val="A5441E"/>
            </a:gs>
            <a:gs pos="98000">
              <a:srgbClr val="6E2E1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153400" cy="6522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6122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5182" r="9491" b="29851"/>
          <a:stretch/>
        </p:blipFill>
        <p:spPr>
          <a:xfrm>
            <a:off x="4801942" y="2133600"/>
            <a:ext cx="3962399" cy="21245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11683" r="5382" b="11029"/>
          <a:stretch/>
        </p:blipFill>
        <p:spPr>
          <a:xfrm>
            <a:off x="533400" y="1533099"/>
            <a:ext cx="4124644" cy="402505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6360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23" y="1518314"/>
            <a:ext cx="3577821" cy="2804238"/>
          </a:xfrm>
          <a:prstGeom prst="rect">
            <a:avLst/>
          </a:prstGeom>
          <a:ln w="381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0453" r="2837" b="19426"/>
          <a:stretch/>
        </p:blipFill>
        <p:spPr>
          <a:xfrm>
            <a:off x="457200" y="1752600"/>
            <a:ext cx="4416624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3690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800099" y="1410205"/>
            <a:ext cx="7543800" cy="19389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metanoia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metanoeo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2023" y="3328241"/>
            <a:ext cx="5519951" cy="286232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meta - 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noia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 change of mind”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“to reconsider”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1409700" y="228600"/>
            <a:ext cx="68199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is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4266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571500" y="1336280"/>
            <a:ext cx="8001000" cy="19389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24x’s in NT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26x’s in 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580104"/>
            <a:ext cx="74676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149x’s in NT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826674"/>
            <a:ext cx="6553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faith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272x’s in NT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1409700" y="228600"/>
            <a:ext cx="68199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is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567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310184"/>
            <a:ext cx="8077200" cy="19389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17x’s in OT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22x’s in 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0" y="4495800"/>
            <a:ext cx="7239000" cy="19389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shuwb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“to turn back”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270x’s in the 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" y="3364656"/>
            <a:ext cx="83058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nacham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– “to sign” - 17x’s 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1409700" y="228600"/>
            <a:ext cx="68199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is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9366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377288"/>
            <a:ext cx="8534400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“How did Jesus use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repentance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? 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84780"/>
            <a:ext cx="5867400" cy="3667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342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409342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men of Nineveh will rise up in the judgment with this generation and condemn it, because they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repented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at the preaching of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Jonah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..”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(Matthew 12:41)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10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12461"/>
            <a:ext cx="8534400" cy="517064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“So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people of Nineveh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believed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God, proclaimed a fast, and put on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sackcloth…”</a:t>
            </a:r>
          </a:p>
          <a:p>
            <a:pPr algn="just"/>
            <a:endParaRPr lang="en-US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“Then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 saw their works, that they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turned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their evil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way…”.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(Jonah 3:1-5)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07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489364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</a:t>
            </a:r>
            <a:r>
              <a:rPr lang="en-US" sz="52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Ninevites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clearly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repented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when they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turned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their evil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ways,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avoid destruction of their city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Their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was not a change of mind about themselves and God.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1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409342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Jesus was rebuking that generation  of Jews for </a:t>
            </a:r>
            <a:r>
              <a:rPr lang="en-US" sz="52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turning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their sins –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repenting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The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result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would be the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destruction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their lives and their city.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97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914400" y="237699"/>
            <a:ext cx="7315200" cy="3276600"/>
          </a:xfrm>
          <a:prstGeom prst="rect">
            <a:avLst/>
          </a:prstGeom>
          <a:noFill/>
          <a:ln w="6350" cap="rnd">
            <a:noFill/>
          </a:ln>
          <a:effectLst>
            <a:softEdge rad="3175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The Ten Most Misunderstood Words in the Bible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4284" r="5155" b="23320"/>
          <a:stretch/>
        </p:blipFill>
        <p:spPr>
          <a:xfrm>
            <a:off x="1460498" y="3514299"/>
            <a:ext cx="6223003" cy="204830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4408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409342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 “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turning from sins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seems to fit every New Testament use of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for the purpose of avoiding temporal punishment, “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wrath of God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”.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59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304499"/>
            <a:ext cx="8839200" cy="486287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“Both in the OT and in the NT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turning from sins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</a:t>
            </a:r>
            <a:r>
              <a:rPr lang="en-US" sz="51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 is never </a:t>
            </a:r>
            <a:r>
              <a:rPr lang="en-US" sz="51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simply</a:t>
            </a:r>
            <a:r>
              <a:rPr lang="en-US" sz="51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 change of mind about oneself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(recognizing one is a sinner) </a:t>
            </a:r>
            <a:r>
              <a:rPr lang="en-US" sz="51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 a change of mind about Christ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(recognizing He is the Savior)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3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p. 108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376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66700" y="1355110"/>
            <a:ext cx="8572500" cy="249299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should be distinguished from the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recognition that one is a sinner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 the confession of sin.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3855493"/>
            <a:ext cx="8305800" cy="25391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3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Acknowledgment of sin </a:t>
            </a:r>
            <a:r>
              <a:rPr lang="en-US" sz="53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a prerequisite for</a:t>
            </a:r>
            <a:r>
              <a:rPr lang="en-US" sz="53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believing </a:t>
            </a:r>
            <a:r>
              <a:rPr lang="en-US" sz="53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Jesus for eternal life.</a:t>
            </a:r>
            <a:endParaRPr lang="en-US" sz="53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5360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355110"/>
            <a:ext cx="8229600" cy="252376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Other Prerequisite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</a:t>
            </a:r>
          </a:p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Acknowledgement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Jesus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the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Savior and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52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41999"/>
            <a:ext cx="8382000" cy="258532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Acknowledgment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one cannot be saved by the works of the Law, or any good work.</a:t>
            </a:r>
            <a:endParaRPr lang="en-US" sz="36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3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66700" y="1355110"/>
            <a:ext cx="8572500" cy="50629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Acts 19:4, Paul called the baptism of John a “baptism of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which was designed to call the Jews “to first give up self-righteous attitude and recognize his sinfulness and need for forgiveness”. </a:t>
            </a:r>
            <a:r>
              <a:rPr lang="en-US" sz="2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(Hodge, Harmony with God, 117-19)</a:t>
            </a:r>
            <a:endParaRPr lang="en-US" sz="29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848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66700" y="1355110"/>
            <a:ext cx="8572500" cy="421653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should be distinguished from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Conversion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which could be a change of mind concerning one sinful state and/or the person of Christ (His divinity).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1775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66700" y="1355110"/>
            <a:ext cx="8572500" cy="329320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Paul heard, how the Thessalonians had “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turned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God from idols to serve the living and true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God…”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Thessalonians 1:9)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8112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55110"/>
            <a:ext cx="8305800" cy="341632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</a:t>
            </a:r>
            <a:r>
              <a:rPr lang="en-US" sz="5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necessary for salvation. It is </a:t>
            </a:r>
            <a:r>
              <a:rPr lang="en-US" sz="5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 condition for receiving eternal</a:t>
            </a:r>
          </a:p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life.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04800" y="228600"/>
            <a:ext cx="8534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How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Used?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59941"/>
            <a:ext cx="4165600" cy="31242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274208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81001" y="1371600"/>
            <a:ext cx="8381999" cy="424731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“John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came baptizing in the wilderness and preaching a baptism of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 the remission of sins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Mark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1:4-5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23" y="3886200"/>
            <a:ext cx="3717877" cy="251163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788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1533099"/>
            <a:ext cx="5986471" cy="286232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believe in the 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gospel.”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Mark 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1:15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0467"/>
            <a:ext cx="2624128" cy="36147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611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533400" y="1533099"/>
            <a:ext cx="8077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Who Needs to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740391" y="2785849"/>
            <a:ext cx="7391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When do you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663054" y="4038600"/>
            <a:ext cx="8077200" cy="21426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Necessary for Salvation?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312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42900" y="1285165"/>
            <a:ext cx="8458200" cy="600164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“Now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after John was put in prison, Jesus came to Galilee, preaching 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gospel of the kingdom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of God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saying,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‘The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time is fulfilled, and the kingdom of God is at hand.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believe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the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gospel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Mark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1:14-15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45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7650" y="1342038"/>
            <a:ext cx="8648700" cy="470898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“But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if a wicked man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turns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all his sins which he has committed, keeps all My statutes, and does what is lawful and right, he shall surely live; he shall not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die…”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(Ezekiel 18:21f)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09650" y="228600"/>
            <a:ext cx="71247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in the OT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00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7650" y="1342038"/>
            <a:ext cx="8648700" cy="470898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turn from all your transgressions, so that iniquity will not be your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ruin… I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have no pleasure in the death of one who dies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says the Lord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God. ‘Therefore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live!.”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(Ezekiel 18:30-32)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09650" y="228600"/>
            <a:ext cx="71247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in the OT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54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42900" y="1353404"/>
            <a:ext cx="8458200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John the Baptist was sent to prepare the nation of Israel for the coming of the Messiah. He proclaimed, “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for the kingdom of heaven is at hand!”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Matthew 3:2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64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42900" y="1353404"/>
            <a:ext cx="8458200" cy="48320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“Behold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I will send you Elijah the prophet b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efore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coming of the great and dreadful day of the L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will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hearts of the fathers to the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children, and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hearts of the children to their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fathers, Lest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come and strike the earth with a curse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(Malachi 4:5-6)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50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42900" y="1353404"/>
            <a:ext cx="8458200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nation needed 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their sins in order for the Messiah to establish His earthly Kingdom, and to be saved from Gentile bondage.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526297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Their were </a:t>
            </a:r>
            <a:r>
              <a:rPr lang="en-US" sz="48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two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conditions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 that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generation of Jews to be saved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(Gentile bondage)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receive the Kingdom -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epent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elieve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the Messiah. And these conditions still stand for even a future generation.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11:26)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48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258532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“I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tell you, no; but unless you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you will </a:t>
            </a:r>
            <a:r>
              <a:rPr lang="en-US" sz="54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all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likewise perish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(Luke 13:1-5)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3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424731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Unless that generation  of Jews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repented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they would likewise perish, that is die at</a:t>
            </a:r>
          </a:p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hands of the</a:t>
            </a:r>
          </a:p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Romans as well.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51" y="2971800"/>
            <a:ext cx="3227841" cy="34122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980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Lazarus and the Rich Man</a:t>
            </a:r>
          </a:p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Luke 16:19-31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39" y="3052001"/>
            <a:ext cx="6037522" cy="34006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571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127">
            <a:off x="4922945" y="1510809"/>
            <a:ext cx="3630589" cy="27121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066">
            <a:off x="601112" y="1547312"/>
            <a:ext cx="3663878" cy="27479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043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550920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“Abraham said to him, ‘They have Moses and the prophets; let them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hear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them.'  And he said, ‘No, father Abraham; but if one goes to them from the dead, they will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.’ But he said to him, ‘If they do not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hear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Moses and the prophets, neither will they be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persuaded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though one rise from the dead.” (13:29-31)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71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526297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“Thus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 is written, and thus it was necessary for the Christ to suffer and to rise from the dead the third day,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remission of sins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should be preached in His name to all nations, beginning at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Jerusalem.”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Luke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24:46-47)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45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Great Commission was primarily a charge to “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make disciples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not evangelism.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71" y="3763160"/>
            <a:ext cx="84201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According 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 John 1:9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even believers need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ongoing forgiveness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 the remission of sins.</a:t>
            </a:r>
          </a:p>
        </p:txBody>
      </p:sp>
    </p:spTree>
    <p:extLst>
      <p:ext uri="{BB962C8B-B14F-4D97-AF65-F5344CB8AC3E}">
        <p14:creationId xmlns:p14="http://schemas.microsoft.com/office/powerpoint/2010/main" val="23615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Even believers may need 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order to avoid the wrath of God and temporal punishment, even possible premature death.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63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12461"/>
            <a:ext cx="8420100" cy="452431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“Then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Peter said 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them, ‘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let every one of you be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baptized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the name of Jesus Christ for the remission of sins; and you shall receive the gift of the Holy Spirit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(Acts 2:38)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8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55345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Acts 2:38 is </a:t>
            </a:r>
            <a:r>
              <a:rPr lang="en-US" sz="48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teaching that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baptism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are conditions for receiving everlasting life!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71" y="3763160"/>
            <a:ext cx="84201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What they wanted to know was what they need to do in order to avoid the quilt of killing their Messiah.</a:t>
            </a:r>
          </a:p>
        </p:txBody>
      </p:sp>
    </p:spTree>
    <p:extLst>
      <p:ext uri="{BB962C8B-B14F-4D97-AF65-F5344CB8AC3E}">
        <p14:creationId xmlns:p14="http://schemas.microsoft.com/office/powerpoint/2010/main" val="41373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12461"/>
            <a:ext cx="8420100" cy="258532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“God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has also granted to the Gentiles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life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(Acts 11:18)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76600"/>
            <a:ext cx="4754972" cy="310771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021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57175" y="1304499"/>
            <a:ext cx="862965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 does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say that this 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everlasting life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" y="3086052"/>
            <a:ext cx="8420100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Hodges suggests it means that the Gentiles have enter into the same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life experience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Christian life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5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 could mean that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turning from sins, leads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everlasting life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helps an unbeliever come to faith. 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50" y="4572000"/>
            <a:ext cx="862965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restores a rebellious believer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fellowship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with the Father.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12461"/>
            <a:ext cx="8420100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“Or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do you despise the riches of His goodness, forbearance, and longsuffering, not knowing that the goodness of God leads you to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?” 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2:4)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91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Repentance?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791200" cy="2722881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01345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547842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 issue here 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temporal wrath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not eternal condemnation. God’s delay in punishing our sins should not be seen as a sign that we are pleasing God. Rather, His kindness and patience should lead us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our sins.” </a:t>
            </a:r>
            <a:r>
              <a:rPr lang="en-US" sz="3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(Wilkin, p. 120)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11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12461"/>
            <a:ext cx="8420100" cy="547842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Lord is not slack concerning His promise, as some count slackness, but is longsuffering toward us, not willing that any should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perish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but that all should come to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(2 Peter 3:6)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86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347787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Apostle John does </a:t>
            </a:r>
            <a:r>
              <a:rPr lang="en-US" sz="4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speak of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either his Gospel, nor his Epistles, but in the “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Revelation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the command “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is used 12x’s, more than any New Testament book.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15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48320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“But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rest of mankind, who were not killed by these plagues, did </a:t>
            </a:r>
            <a:r>
              <a:rPr lang="en-US" sz="44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the works of their hands, that they should not worship demons, and idols of gold, silver, brass, stone, and wood, which can neither see nor hear nor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walk…”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14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1950" y="1304499"/>
            <a:ext cx="8420100" cy="347787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they did </a:t>
            </a:r>
            <a:r>
              <a:rPr lang="en-US" sz="44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their murders or their sorceries or their sexual immorality or their thefts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(Revelation 9:20-21)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9"/>
          <a:stretch/>
        </p:blipFill>
        <p:spPr>
          <a:xfrm>
            <a:off x="3141872" y="3581400"/>
            <a:ext cx="5119684" cy="28956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2782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633779" y="1591100"/>
            <a:ext cx="5943600" cy="1837900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6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66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and</a:t>
            </a:r>
            <a:endParaRPr lang="en-US" sz="66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6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Confession</a:t>
            </a:r>
            <a:r>
              <a:rPr lang="en-US" sz="66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</a:t>
            </a:r>
            <a:r>
              <a:rPr lang="en-US" sz="66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of Sins</a:t>
            </a:r>
            <a:endParaRPr lang="en-US" sz="66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59" y="3539681"/>
            <a:ext cx="3133241" cy="284840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5648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571500" y="1517177"/>
            <a:ext cx="8001000" cy="1678677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</a:t>
            </a:r>
            <a:r>
              <a:rPr lang="en-US" sz="5400" b="1" u="sng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not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a condition for eternal life.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523875" y="3378962"/>
            <a:ext cx="8096250" cy="2467401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</a:t>
            </a:r>
            <a:r>
              <a:rPr lang="en-US" sz="5400" b="1" u="sng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not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a condition for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fellowship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with God, but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confession of sins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9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571500" y="1304499"/>
            <a:ext cx="8001000" cy="3400002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Confession of sins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occurs as we “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walk in the Light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” </a:t>
            </a:r>
            <a:r>
              <a:rPr lang="en-US" sz="48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(1 John 1:7)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living under the teaching and instruction of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13481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571500" y="1304499"/>
            <a:ext cx="8001000" cy="3333752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When the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Light</a:t>
            </a:r>
            <a:r>
              <a:rPr lang="en-US" sz="54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exposes sin in our lives we are to then 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confess</a:t>
            </a:r>
            <a:r>
              <a:rPr lang="en-US" sz="54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them </a:t>
            </a:r>
            <a:r>
              <a:rPr lang="en-US" sz="48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(1 John 1:9), </a:t>
            </a:r>
            <a:r>
              <a:rPr lang="en-US" sz="48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and receive the forgiveness of sins.</a:t>
            </a:r>
            <a:endParaRPr lang="en-US" sz="54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96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38150" y="1503741"/>
            <a:ext cx="8267700" cy="3850518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1 John 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is written to mature believers who are already in fellowship with God, and how to maintain that fellowship is 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confession of sins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, </a:t>
            </a:r>
            <a:r>
              <a:rPr lang="en-US" sz="5200" b="1" u="sng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not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 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52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5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47800"/>
            <a:ext cx="5867400" cy="27967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4127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957743" y="1908012"/>
            <a:ext cx="5228514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Conclusion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695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657225" y="1326108"/>
            <a:ext cx="7829550" cy="489364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turning from sins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in order to avoid temporal punishment, the Wrath of God, the natural consequences of on going sin in our lives, for anyone who is not walking in the Light.</a:t>
            </a:r>
            <a:endParaRPr lang="en-US" sz="32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66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657225" y="1326108"/>
            <a:ext cx="7829550" cy="169277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can save a life from premature death.</a:t>
            </a:r>
            <a:endParaRPr lang="en-US" sz="1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13" y="3276600"/>
            <a:ext cx="8181975" cy="249299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if necessary, can restore a believer’s lost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fellowship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with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1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6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657225" y="1326108"/>
            <a:ext cx="7829550" cy="169277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can help lead an unbelieve to faith in Christ. </a:t>
            </a:r>
            <a:endParaRPr lang="en-US" sz="1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13" y="3276600"/>
            <a:ext cx="8358187" cy="249299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Repentance</a:t>
            </a:r>
            <a:r>
              <a:rPr lang="en-US" sz="52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can help an unbeliever turn from his sinful ways because they will ruining his life.</a:t>
            </a:r>
            <a:endParaRPr lang="en-US" sz="1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2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26108"/>
            <a:ext cx="8534400" cy="569386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We can encourage an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unbeliever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repent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order to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power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sin, and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Jesus for eternal life in order to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penalty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eternal separation from God, just make them distinct.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409700" y="228600"/>
            <a:ext cx="63246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Biblical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2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Repentance?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"/>
          <a:stretch/>
        </p:blipFill>
        <p:spPr>
          <a:xfrm rot="375603">
            <a:off x="4724400" y="1582553"/>
            <a:ext cx="3971022" cy="26281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62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t="619" r="15854" b="-619"/>
          <a:stretch/>
        </p:blipFill>
        <p:spPr>
          <a:xfrm rot="21241066">
            <a:off x="712886" y="1522962"/>
            <a:ext cx="3221771" cy="2677554"/>
          </a:xfrm>
          <a:prstGeom prst="rect">
            <a:avLst/>
          </a:prstGeom>
          <a:ln w="5715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0732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1" b="12486"/>
          <a:stretch/>
        </p:blipFill>
        <p:spPr>
          <a:xfrm>
            <a:off x="380564" y="1533099"/>
            <a:ext cx="4028996" cy="297829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23" y="2286000"/>
            <a:ext cx="4038600" cy="40386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5668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What 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i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 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Repentance</a:t>
            </a: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776">
            <a:off x="597811" y="1533099"/>
            <a:ext cx="3763064" cy="290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21">
            <a:off x="4974342" y="1579993"/>
            <a:ext cx="3724644" cy="288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8140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142128</TotalTime>
  <Words>1939</Words>
  <Application>Microsoft Office PowerPoint</Application>
  <PresentationFormat>On-screen Show (4:3)</PresentationFormat>
  <Paragraphs>148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Aharoni</vt:lpstr>
      <vt:lpstr>Arial</vt:lpstr>
      <vt:lpstr>Calibri</vt:lpstr>
      <vt:lpstr>Calibri Light</vt:lpstr>
      <vt:lpstr>Geometr231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Losey</dc:creator>
  <cp:lastModifiedBy>Ray Losey</cp:lastModifiedBy>
  <cp:revision>2297</cp:revision>
  <dcterms:created xsi:type="dcterms:W3CDTF">2010-02-05T17:09:41Z</dcterms:created>
  <dcterms:modified xsi:type="dcterms:W3CDTF">2020-07-06T14:40:31Z</dcterms:modified>
</cp:coreProperties>
</file>